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56" r:id="rId2"/>
    <p:sldId id="457" r:id="rId3"/>
    <p:sldId id="454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58" r:id="rId13"/>
    <p:sldId id="459" r:id="rId14"/>
    <p:sldId id="460" r:id="rId15"/>
    <p:sldId id="4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0000FF"/>
    <a:srgbClr val="66CCFF"/>
    <a:srgbClr val="3399FF"/>
    <a:srgbClr val="FFFF99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80" autoAdjust="0"/>
    <p:restoredTop sz="94660"/>
  </p:normalViewPr>
  <p:slideViewPr>
    <p:cSldViewPr>
      <p:cViewPr varScale="1">
        <p:scale>
          <a:sx n="82" d="100"/>
          <a:sy n="82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15\54%20Track%2054.wma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4572000"/>
            <a:ext cx="7315200" cy="1447800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2480608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]cnip²mßmhnsâ ^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e§Ä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Cu hnip²cnÂ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ndªp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n¶ncp¶p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hyànbnÂ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]cnip²mßmhp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Pohn¡p¶p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F¶Xnsâ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ASbmfamWv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Bßmhnsâ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e§Ä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{][m\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ambpw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]{´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s­®amWv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Bßmhnsâ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^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e§Ä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542472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lw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kt´mjw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kam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[m\w, £a,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Zb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,\·,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hnizkvXX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kuayX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kl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iàn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, hnip²n,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anXXzw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Bßkwba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\w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F¶nhbmWh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.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Kem¯nb</a:t>
            </a:r>
            <a:r>
              <a:rPr lang="en-US" sz="3000" dirty="0">
                <a:latin typeface="ML-Aathira" pitchFamily="82" charset="0"/>
              </a:rPr>
              <a:t> 5:22þ23)</a:t>
            </a:r>
            <a:endParaRPr lang="en-US" sz="3000" dirty="0"/>
          </a:p>
        </p:txBody>
      </p:sp>
      <p:pic>
        <p:nvPicPr>
          <p:cNvPr id="5122" name="Picture 2" descr="D:\web photo\photo 2013\paloma_volando 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990600"/>
            <a:ext cx="1276350" cy="9429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685800"/>
            <a:ext cx="312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\·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hfcm³ \s½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klmbn¡m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X¶ncn¡p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Iq«pImcmWv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ImhÂamemJamÀ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nc´cw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\·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¤¯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\S¡phm³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ImhÂamemJ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\s½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klmbn¡p¶p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rgbClr val="FF00FF"/>
              </a:solidFill>
            </a:endParaRPr>
          </a:p>
        </p:txBody>
      </p:sp>
      <p:pic>
        <p:nvPicPr>
          <p:cNvPr id="6146" name="Picture 2" descr="D:\web photo\angels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842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1981200"/>
            <a:ext cx="4572000" cy="762000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304800" y="1938278"/>
            <a:ext cx="5638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ap¡p</a:t>
            </a:r>
            <a:r>
              <a:rPr kumimoji="0" lang="en-US" sz="4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{]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n¡mw</a:t>
            </a:r>
            <a:endParaRPr kumimoji="0" lang="en-US" sz="4500" b="1" i="0" u="none" strike="noStrike" normalizeH="0" baseline="0" dirty="0">
              <a:solidFill>
                <a:srgbClr val="002060"/>
              </a:solidFill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500" b="1" i="0" u="none" strike="noStrike" normalizeH="0" baseline="0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hnip²sct¸mse </a:t>
            </a:r>
            <a:r>
              <a:rPr lang="en-US" sz="3000" b="1" dirty="0" err="1">
                <a:latin typeface="ML-Aathira" pitchFamily="82" charset="0"/>
              </a:rPr>
              <a:t>Bßmhnsâ</a:t>
            </a:r>
            <a:r>
              <a:rPr lang="en-US" sz="3000" b="1" dirty="0">
                <a:latin typeface="ML-Aathira" pitchFamily="82" charset="0"/>
              </a:rPr>
              <a:t> ^</a:t>
            </a:r>
            <a:r>
              <a:rPr lang="en-US" sz="3000" b="1" dirty="0" err="1">
                <a:latin typeface="ML-Aathira" pitchFamily="82" charset="0"/>
              </a:rPr>
              <a:t>e§fnÂ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hfÀ¶v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Cutimbv¡p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km£nbmbn</a:t>
            </a:r>
            <a:r>
              <a:rPr lang="en-US" sz="3000" b="1" dirty="0">
                <a:latin typeface="ML-Aathira" pitchFamily="82" charset="0"/>
              </a:rPr>
              <a:t> Pohn¡phm³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Fs¶ A\p{</a:t>
            </a:r>
            <a:r>
              <a:rPr lang="en-US" sz="3000" b="1" dirty="0" err="1">
                <a:latin typeface="ML-Aathira" pitchFamily="82" charset="0"/>
              </a:rPr>
              <a:t>Kln¡Wta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6" name="Picture 2" descr="C:\Users\user\Desktop\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9739" y="1752600"/>
            <a:ext cx="2748061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4 Track 5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62000" y="685800"/>
            <a:ext cx="81534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85800"/>
            <a:ext cx="6400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ssZhmßmhn³ ^</a:t>
            </a:r>
            <a:r>
              <a:rPr lang="en-US" sz="3000" b="1" dirty="0" err="1">
                <a:latin typeface="ML-Aathira" pitchFamily="82" charset="0"/>
              </a:rPr>
              <a:t>e§Ä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\½nse¶pw \ndbm³</a:t>
            </a:r>
          </a:p>
          <a:p>
            <a:r>
              <a:rPr lang="en-US" sz="3000" b="1" dirty="0">
                <a:latin typeface="ML-Aathira" pitchFamily="82" charset="0"/>
              </a:rPr>
              <a:t>hnip²nbnÂ hfcm³</a:t>
            </a:r>
          </a:p>
          <a:p>
            <a:r>
              <a:rPr lang="en-US" sz="3000" b="1" dirty="0">
                <a:latin typeface="ML-Aathira" pitchFamily="82" charset="0"/>
              </a:rPr>
              <a:t>{]</a:t>
            </a:r>
            <a:r>
              <a:rPr lang="en-US" sz="3000" b="1" dirty="0" err="1">
                <a:latin typeface="ML-Aathira" pitchFamily="82" charset="0"/>
              </a:rPr>
              <a:t>mÀ°n¡pI</a:t>
            </a:r>
            <a:r>
              <a:rPr lang="en-US" sz="3000" b="1" dirty="0">
                <a:latin typeface="ML-Aathira" pitchFamily="82" charset="0"/>
              </a:rPr>
              <a:t> \mw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amÀt¯m½mÇolm,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sXfn¨Xmw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Zo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]w</a:t>
            </a:r>
          </a:p>
          <a:p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IÀ¶nSm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DWcpI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\mw</a:t>
            </a:r>
          </a:p>
          <a:p>
            <a:r>
              <a:rPr lang="en-US" sz="3000" b="1" dirty="0">
                <a:latin typeface="ML-Aathira" pitchFamily="82" charset="0"/>
              </a:rPr>
              <a:t>			ssZhmßmhn³...</a:t>
            </a:r>
          </a:p>
          <a:p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kzÀKob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a²yØcpw,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ImhÂ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amemJamcpw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]cnip² A½bpw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XpWbmbp­v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	ssZhmßmhn³...</a:t>
            </a: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81000"/>
            <a:ext cx="7315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Bßmhnsâ</a:t>
            </a:r>
            <a:r>
              <a:rPr lang="en-US" sz="3000" b="1" dirty="0">
                <a:latin typeface="ML-Aathira" pitchFamily="82" charset="0"/>
              </a:rPr>
              <a:t> ^</a:t>
            </a:r>
            <a:r>
              <a:rPr lang="en-US" sz="3000" b="1" dirty="0" err="1">
                <a:latin typeface="ML-Aathira" pitchFamily="82" charset="0"/>
              </a:rPr>
              <a:t>e§Ä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pds¸Sphn¡p</a:t>
            </a:r>
            <a:r>
              <a:rPr lang="en-US" sz="3000" b="1" dirty="0">
                <a:latin typeface="ML-Aathira" pitchFamily="82" charset="0"/>
              </a:rPr>
              <a:t>¶ hnip²amb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PohnXw</a:t>
            </a:r>
            <a:r>
              <a:rPr lang="en-US" sz="3000" b="1" dirty="0">
                <a:latin typeface="ML-Aathira" pitchFamily="82" charset="0"/>
              </a:rPr>
              <a:t> Rm³ \</a:t>
            </a:r>
            <a:r>
              <a:rPr lang="en-US" sz="3000" b="1" dirty="0" err="1">
                <a:latin typeface="ML-Aathira" pitchFamily="82" charset="0"/>
              </a:rPr>
              <a:t>bn¡pw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7171" name="Picture 3" descr="D:\web photo\photo 2013\888Doveflappingwings8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542925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6687" y="1577370"/>
            <a:ext cx="736291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Bßm-hn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mÂ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km£yw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ÂIn-bhÀ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" name="Picture 2" descr="E:\NEW POWER POINT 2013\class 3 bit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299" y="404813"/>
            <a:ext cx="5346701" cy="1195387"/>
          </a:xfrm>
          <a:prstGeom prst="rect">
            <a:avLst/>
          </a:prstGeom>
          <a:noFill/>
        </p:spPr>
      </p:pic>
      <p:pic>
        <p:nvPicPr>
          <p:cNvPr id="1027" name="Picture 3" descr="D:\web photo\photo 2013\stThoma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38400"/>
            <a:ext cx="3374031" cy="409257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3152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A¸kvtXme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tXm½mÇolm `</a:t>
            </a:r>
            <a:r>
              <a:rPr lang="en-US" sz="3000" b="1" dirty="0" err="1">
                <a:latin typeface="ML-Aathira" pitchFamily="82" charset="0"/>
              </a:rPr>
              <a:t>mcX¯nse¯nbXv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Cutimsb¡pdn¨v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kwKn¡m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mWv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At±lw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ML-Aathira" pitchFamily="82" charset="0"/>
              </a:rPr>
              <a:t>F.Un</a:t>
            </a:r>
            <a:r>
              <a:rPr lang="en-US" sz="4500" b="1" dirty="0">
                <a:solidFill>
                  <a:srgbClr val="0000FF"/>
                </a:solidFill>
                <a:latin typeface="ML-Aathira" pitchFamily="82" charset="0"/>
              </a:rPr>
              <a:t>. 52þÂ </a:t>
            </a:r>
            <a:r>
              <a:rPr lang="en-US" sz="3000" b="1" dirty="0" err="1">
                <a:latin typeface="ML-Aathira" pitchFamily="82" charset="0"/>
              </a:rPr>
              <a:t>sImSp§ÃqÀ</a:t>
            </a:r>
            <a:r>
              <a:rPr lang="en-US" sz="3000" b="1" dirty="0">
                <a:latin typeface="ML-Aathira" pitchFamily="82" charset="0"/>
              </a:rPr>
              <a:t> F¶ </a:t>
            </a:r>
            <a:r>
              <a:rPr lang="en-US" sz="3000" b="1" dirty="0" err="1">
                <a:latin typeface="ML-Aathira" pitchFamily="82" charset="0"/>
              </a:rPr>
              <a:t>Øe¯v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F¯nt¨À¶p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tIcf¯nÂ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eØe§fnepw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kphntijw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kwKn¨p</a:t>
            </a:r>
            <a:r>
              <a:rPr lang="en-US" sz="3000" b="1" dirty="0">
                <a:latin typeface="ML-Aathira" pitchFamily="82" charset="0"/>
              </a:rPr>
              <a:t>. At\IÀ </a:t>
            </a:r>
            <a:r>
              <a:rPr lang="en-US" sz="3000" b="1" dirty="0" err="1">
                <a:latin typeface="ML-Aathira" pitchFamily="82" charset="0"/>
              </a:rPr>
              <a:t>CutimbnÂ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hnizkn¨p</a:t>
            </a:r>
            <a:r>
              <a:rPr lang="en-US" sz="3000" b="1" dirty="0">
                <a:latin typeface="ML-Aathira" pitchFamily="82" charset="0"/>
              </a:rPr>
              <a:t>. A§s\ </a:t>
            </a:r>
            <a:r>
              <a:rPr lang="en-US" sz="3000" b="1" dirty="0" err="1">
                <a:latin typeface="ML-Aathira" pitchFamily="82" charset="0"/>
              </a:rPr>
              <a:t>ChnsS</a:t>
            </a:r>
            <a:r>
              <a:rPr lang="en-US" sz="3000" b="1" dirty="0">
                <a:latin typeface="ML-Aathira" pitchFamily="82" charset="0"/>
              </a:rPr>
              <a:t> {</a:t>
            </a:r>
            <a:r>
              <a:rPr lang="en-US" sz="3000" b="1" dirty="0" err="1">
                <a:latin typeface="ML-Aathira" pitchFamily="82" charset="0"/>
              </a:rPr>
              <a:t>InkvXym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D­mbn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r>
              <a:rPr lang="en-US" sz="3500" b="1" dirty="0" err="1">
                <a:solidFill>
                  <a:srgbClr val="0000FF"/>
                </a:solidFill>
                <a:latin typeface="ML-Aathira" pitchFamily="82" charset="0"/>
              </a:rPr>
              <a:t>sImSpw§ÃqÀ</a:t>
            </a:r>
            <a:r>
              <a:rPr lang="en-US" sz="3500" b="1" dirty="0">
                <a:solidFill>
                  <a:srgbClr val="0000FF"/>
                </a:solidFill>
                <a:latin typeface="ML-Aathira" pitchFamily="82" charset="0"/>
              </a:rPr>
              <a:t>, ]</a:t>
            </a:r>
            <a:r>
              <a:rPr lang="en-US" sz="3500" b="1" dirty="0" err="1">
                <a:solidFill>
                  <a:srgbClr val="0000FF"/>
                </a:solidFill>
                <a:latin typeface="ML-Aathira" pitchFamily="82" charset="0"/>
              </a:rPr>
              <a:t>mebqÀ</a:t>
            </a:r>
            <a:r>
              <a:rPr lang="en-US" sz="3500" b="1" dirty="0">
                <a:solidFill>
                  <a:srgbClr val="0000FF"/>
                </a:solidFill>
                <a:latin typeface="ML-Aathira" pitchFamily="82" charset="0"/>
              </a:rPr>
              <a:t>, </a:t>
            </a:r>
            <a:r>
              <a:rPr lang="en-US" sz="3500" b="1" dirty="0" err="1">
                <a:solidFill>
                  <a:srgbClr val="0000FF"/>
                </a:solidFill>
                <a:latin typeface="ML-Aathira" pitchFamily="82" charset="0"/>
              </a:rPr>
              <a:t>tIm</a:t>
            </a:r>
            <a:r>
              <a:rPr lang="en-US" sz="3500" b="1" dirty="0">
                <a:solidFill>
                  <a:srgbClr val="0000FF"/>
                </a:solidFill>
                <a:latin typeface="ML-Aathira" pitchFamily="82" charset="0"/>
              </a:rPr>
              <a:t>«¡</a:t>
            </a:r>
            <a:r>
              <a:rPr lang="en-US" sz="3500" b="1" dirty="0" err="1">
                <a:solidFill>
                  <a:srgbClr val="0000FF"/>
                </a:solidFill>
                <a:latin typeface="ML-Aathira" pitchFamily="82" charset="0"/>
              </a:rPr>
              <a:t>mhv</a:t>
            </a:r>
            <a:r>
              <a:rPr lang="en-US" sz="3500" b="1" dirty="0">
                <a:solidFill>
                  <a:srgbClr val="0000FF"/>
                </a:solidFill>
                <a:latin typeface="ML-Aathira" pitchFamily="82" charset="0"/>
              </a:rPr>
              <a:t>, </a:t>
            </a:r>
            <a:r>
              <a:rPr lang="en-US" sz="3500" b="1" dirty="0" err="1">
                <a:solidFill>
                  <a:srgbClr val="0000FF"/>
                </a:solidFill>
                <a:latin typeface="ML-Aathira" pitchFamily="82" charset="0"/>
              </a:rPr>
              <a:t>tIm¡awKew</a:t>
            </a:r>
            <a:r>
              <a:rPr lang="en-US" sz="3500" b="1" dirty="0">
                <a:solidFill>
                  <a:srgbClr val="0000FF"/>
                </a:solidFill>
                <a:latin typeface="ML-Aathira" pitchFamily="82" charset="0"/>
              </a:rPr>
              <a:t>, \</a:t>
            </a:r>
            <a:r>
              <a:rPr lang="en-US" sz="3500" b="1" dirty="0" err="1">
                <a:solidFill>
                  <a:srgbClr val="0000FF"/>
                </a:solidFill>
                <a:latin typeface="ML-Aathira" pitchFamily="82" charset="0"/>
              </a:rPr>
              <a:t>ncWw</a:t>
            </a:r>
            <a:r>
              <a:rPr lang="en-US" sz="3500" b="1" dirty="0">
                <a:solidFill>
                  <a:srgbClr val="0000FF"/>
                </a:solidFill>
                <a:latin typeface="ML-Aathira" pitchFamily="82" charset="0"/>
              </a:rPr>
              <a:t>, </a:t>
            </a:r>
            <a:r>
              <a:rPr lang="en-US" sz="3500" b="1" dirty="0" err="1">
                <a:solidFill>
                  <a:srgbClr val="0000FF"/>
                </a:solidFill>
                <a:latin typeface="ML-Aathira" pitchFamily="82" charset="0"/>
              </a:rPr>
              <a:t>sImÃw</a:t>
            </a:r>
            <a:r>
              <a:rPr lang="en-US" sz="3500" b="1" dirty="0">
                <a:solidFill>
                  <a:srgbClr val="0000FF"/>
                </a:solidFill>
                <a:latin typeface="ML-Aathira" pitchFamily="82" charset="0"/>
              </a:rPr>
              <a:t>, </a:t>
            </a:r>
            <a:r>
              <a:rPr lang="en-US" sz="3500" b="1" dirty="0" err="1">
                <a:solidFill>
                  <a:srgbClr val="0000FF"/>
                </a:solidFill>
                <a:latin typeface="ML-Aathira" pitchFamily="82" charset="0"/>
              </a:rPr>
              <a:t>NmbÂ</a:t>
            </a:r>
            <a:r>
              <a:rPr lang="en-US" sz="3500" b="1" dirty="0">
                <a:solidFill>
                  <a:srgbClr val="00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(\</a:t>
            </a:r>
            <a:r>
              <a:rPr lang="en-US" sz="3000" dirty="0" err="1">
                <a:latin typeface="ML-Aathira" pitchFamily="82" charset="0"/>
              </a:rPr>
              <a:t>nebv¡Â</a:t>
            </a:r>
            <a:r>
              <a:rPr lang="en-US" sz="3000" dirty="0">
                <a:latin typeface="ML-Aathira" pitchFamily="82" charset="0"/>
              </a:rPr>
              <a:t>)  </a:t>
            </a:r>
            <a:r>
              <a:rPr lang="en-US" sz="3000" b="1" dirty="0" err="1">
                <a:latin typeface="ML-Aathira" pitchFamily="82" charset="0"/>
              </a:rPr>
              <a:t>F¶o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GgpØe§fnÂ</a:t>
            </a:r>
            <a:r>
              <a:rPr lang="en-US" sz="3000" b="1" dirty="0">
                <a:latin typeface="ML-Aathira" pitchFamily="82" charset="0"/>
              </a:rPr>
              <a:t> tXm½mÇolm ]</a:t>
            </a:r>
            <a:r>
              <a:rPr lang="en-US" sz="3000" b="1" dirty="0" err="1">
                <a:latin typeface="ML-Aathira" pitchFamily="82" charset="0"/>
              </a:rPr>
              <a:t>ÅnIÄ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Øm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n¨p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219200"/>
            <a:ext cx="8153400" cy="2057400"/>
          </a:xfrm>
          <a:prstGeom prst="roundRect">
            <a:avLst>
              <a:gd name="adj" fmla="val 11604"/>
            </a:avLst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304800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0000FF"/>
                </a:solidFill>
                <a:latin typeface="ML-Aathira" pitchFamily="82" charset="0"/>
              </a:rPr>
              <a:t>F.Un</a:t>
            </a:r>
            <a:r>
              <a:rPr lang="en-US" sz="4500" b="1" dirty="0">
                <a:solidFill>
                  <a:srgbClr val="0000FF"/>
                </a:solidFill>
                <a:latin typeface="ML-Aathira" pitchFamily="82" charset="0"/>
              </a:rPr>
              <a:t>. 72þÂ </a:t>
            </a:r>
            <a:r>
              <a:rPr lang="en-US" sz="3000" b="1" dirty="0" err="1">
                <a:latin typeface="ML-Aathira" pitchFamily="82" charset="0"/>
              </a:rPr>
              <a:t>càkm£nbmbn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6140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amÀt¯m½mÇolm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càkm£nbmbn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acn¨Xnsâ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HmÀ½bmWv </a:t>
            </a:r>
            <a:r>
              <a:rPr lang="en-US" sz="3000" b="1" dirty="0" err="1">
                <a:solidFill>
                  <a:srgbClr val="0000FF"/>
                </a:solidFill>
                <a:latin typeface="ML-Aathira" pitchFamily="82" charset="0"/>
              </a:rPr>
              <a:t>Pqsse</a:t>
            </a:r>
            <a:r>
              <a:rPr lang="en-US" sz="3000" b="1" dirty="0">
                <a:solidFill>
                  <a:srgbClr val="0000FF"/>
                </a:solidFill>
                <a:latin typeface="ML-Aathira" pitchFamily="82" charset="0"/>
              </a:rPr>
              <a:t> 3þmw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XobXn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ZpIvdm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\¯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ncp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mfmbn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\½Ä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BNcn¡p¶Xv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ZpIvdm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F¶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hm¡nsâ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AÀ°w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HmÀ½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2050" name="Picture 2" descr="D:\web photo\photo 2013\thomas-assassin-tableau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066800" y="3429000"/>
            <a:ext cx="6915150" cy="3429000"/>
          </a:xfrm>
          <a:prstGeom prst="roundRect">
            <a:avLst>
              <a:gd name="adj" fmla="val 11266"/>
            </a:avLst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hnizmk¯n</a:t>
            </a:r>
            <a:r>
              <a:rPr lang="en-US" sz="3000" b="1" dirty="0">
                <a:latin typeface="ML-Aathira" pitchFamily="82" charset="0"/>
              </a:rPr>
              <a:t>\p </a:t>
            </a:r>
            <a:r>
              <a:rPr lang="en-US" sz="3000" b="1" dirty="0" err="1">
                <a:latin typeface="ML-Aathira" pitchFamily="82" charset="0"/>
              </a:rPr>
              <a:t>km£yw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  Poh³ </a:t>
            </a:r>
            <a:r>
              <a:rPr lang="en-US" sz="3000" b="1" dirty="0" err="1">
                <a:latin typeface="ML-Aathira" pitchFamily="82" charset="0"/>
              </a:rPr>
              <a:t>kaÀ¸n¨hsc</a:t>
            </a:r>
            <a:r>
              <a:rPr lang="en-US" sz="3000" b="1" dirty="0">
                <a:latin typeface="ML-Aathira" pitchFamily="82" charset="0"/>
              </a:rPr>
              <a:t> \mw </a:t>
            </a:r>
            <a:r>
              <a:rPr lang="en-US" sz="3000" b="1" dirty="0" err="1">
                <a:latin typeface="ML-Aathira" pitchFamily="82" charset="0"/>
              </a:rPr>
              <a:t>càkm£nIÄ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hnfn¡p¶p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BZys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càkm£n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hnip² 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FkvX¸mt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(Ìo^³) </a:t>
            </a:r>
            <a:r>
              <a:rPr lang="en-US" sz="3000" b="1" dirty="0" err="1">
                <a:latin typeface="ML-Aathira" pitchFamily="82" charset="0"/>
              </a:rPr>
              <a:t>BWv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kphntijw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kwKn¡pIbpw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AÛpX§Ä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hÀ¯n¡pIbpw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At±ls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blqZÀ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IsÃdnªpsIm¶p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AhÀ¡pth­n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mÀ°n¨psIm­mWv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FkvX¸mt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Poh³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shSnªXv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3074" name="Picture 2" descr="D:\web photo\photo 2013\the-stoning-of-st-stephen-1604.jpg"/>
          <p:cNvPicPr>
            <a:picLocks noChangeAspect="1" noChangeArrowheads="1"/>
          </p:cNvPicPr>
          <p:nvPr/>
        </p:nvPicPr>
        <p:blipFill>
          <a:blip r:embed="rId2"/>
          <a:srcRect t="41492" b="17016"/>
          <a:stretch>
            <a:fillRect/>
          </a:stretch>
        </p:blipFill>
        <p:spPr bwMode="auto">
          <a:xfrm>
            <a:off x="152400" y="3962400"/>
            <a:ext cx="8903369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4290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kphntij¯n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pth­n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càkm£nIfmb</a:t>
            </a:r>
            <a:r>
              <a:rPr lang="en-US" sz="3000" b="1" dirty="0">
                <a:latin typeface="ML-Aathira" pitchFamily="82" charset="0"/>
              </a:rPr>
              <a:t> At\</a:t>
            </a:r>
            <a:r>
              <a:rPr lang="en-US" sz="3000" b="1" dirty="0" err="1">
                <a:latin typeface="ML-Aathira" pitchFamily="82" charset="0"/>
              </a:rPr>
              <a:t>Iwt</a:t>
            </a:r>
            <a:r>
              <a:rPr lang="en-US" sz="3000" b="1" dirty="0">
                <a:latin typeface="ML-Aathira" pitchFamily="82" charset="0"/>
              </a:rPr>
              <a:t>]À </a:t>
            </a:r>
            <a:r>
              <a:rPr lang="en-US" sz="3000" b="1" dirty="0" err="1">
                <a:latin typeface="ML-Aathira" pitchFamily="82" charset="0"/>
              </a:rPr>
              <a:t>k`bnep­v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Çol·mcnÂ</a:t>
            </a:r>
            <a:r>
              <a:rPr lang="en-US" sz="3000" b="1" dirty="0">
                <a:latin typeface="ML-Aathira" pitchFamily="82" charset="0"/>
              </a:rPr>
              <a:t> hnip² tbml¶m³ </a:t>
            </a:r>
            <a:r>
              <a:rPr lang="en-US" sz="3000" b="1" dirty="0" err="1">
                <a:latin typeface="ML-Aathira" pitchFamily="82" charset="0"/>
              </a:rPr>
              <a:t>HgnsI</a:t>
            </a:r>
            <a:r>
              <a:rPr lang="en-US" sz="3000" b="1" dirty="0">
                <a:latin typeface="ML-Aathira" pitchFamily="82" charset="0"/>
              </a:rPr>
              <a:t> _</a:t>
            </a:r>
            <a:r>
              <a:rPr lang="en-US" sz="3000" b="1" dirty="0" err="1">
                <a:latin typeface="ML-Aathira" pitchFamily="82" charset="0"/>
              </a:rPr>
              <a:t>m¡n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FÃmhcpw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càkm£nIfmbn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acn¨hcmWv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sk_kvXymt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mkv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KohÀKokv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Bákv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At´ymIymbnse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Ctájykv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XpS§n</a:t>
            </a:r>
            <a:r>
              <a:rPr lang="en-US" sz="3000" b="1" dirty="0">
                <a:latin typeface="ML-Aathira" pitchFamily="82" charset="0"/>
              </a:rPr>
              <a:t> At\</a:t>
            </a:r>
            <a:r>
              <a:rPr lang="en-US" sz="3000" b="1" dirty="0" err="1">
                <a:latin typeface="ML-Aathira" pitchFamily="82" charset="0"/>
              </a:rPr>
              <a:t>Iw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càkm£nIÄ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k`bnep­v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8194" name="Picture 2" descr="D:\web photo\photo 2013\HolySpirit_Bible.jpg"/>
          <p:cNvPicPr>
            <a:picLocks noChangeAspect="1" noChangeArrowheads="1"/>
          </p:cNvPicPr>
          <p:nvPr/>
        </p:nvPicPr>
        <p:blipFill>
          <a:blip r:embed="rId2"/>
          <a:srcRect t="20607"/>
          <a:stretch>
            <a:fillRect/>
          </a:stretch>
        </p:blipFill>
        <p:spPr bwMode="auto">
          <a:xfrm>
            <a:off x="2514600" y="228600"/>
            <a:ext cx="4038600" cy="3522860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148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càkm£nIsf¡qSmsX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AKÌn³,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At{]w,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At´m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okv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{^m³knkv </a:t>
            </a:r>
            <a:r>
              <a:rPr lang="en-US" sz="3000" b="1" dirty="0" err="1">
                <a:latin typeface="ML-Aathira" pitchFamily="82" charset="0"/>
              </a:rPr>
              <a:t>Akokn</a:t>
            </a:r>
            <a:r>
              <a:rPr lang="en-US" sz="3000" b="1" dirty="0">
                <a:latin typeface="ML-Aathira" pitchFamily="82" charset="0"/>
              </a:rPr>
              <a:t>,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{^m³knkv </a:t>
            </a:r>
            <a:r>
              <a:rPr lang="en-US" sz="3000" b="1" dirty="0" err="1">
                <a:latin typeface="ML-Aathira" pitchFamily="82" charset="0"/>
              </a:rPr>
              <a:t>tkhyÀ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sIm¨pt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Xky</a:t>
            </a:r>
            <a:r>
              <a:rPr lang="en-US" sz="3000" b="1" dirty="0">
                <a:latin typeface="ML-Aathira" pitchFamily="82" charset="0"/>
              </a:rPr>
              <a:t>,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sUman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nIv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kmhntbm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acnb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sKmtc¯n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XpS§nb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Ht«sd</a:t>
            </a:r>
            <a:r>
              <a:rPr lang="en-US" sz="3000" b="1" dirty="0">
                <a:latin typeface="ML-Aathira" pitchFamily="82" charset="0"/>
              </a:rPr>
              <a:t> hnip²cpw </a:t>
            </a:r>
            <a:r>
              <a:rPr lang="en-US" sz="3000" b="1" dirty="0" err="1">
                <a:latin typeface="ML-Aathira" pitchFamily="82" charset="0"/>
              </a:rPr>
              <a:t>k`bnep­v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9219" name="Picture 3" descr="D:\web photo\8807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2990334" cy="3979942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hmgv¯s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Nmhd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Ipcymt¡mkv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Genbmk¨³ 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hmgv¯s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adnbw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Xky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IÂ¡«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hmgv¯s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aZÀ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sXtck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F¶nhcpw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Bßmhnsâ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iànbmÂ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hnhn</a:t>
            </a:r>
            <a:r>
              <a:rPr lang="en-US" sz="3000" b="1" dirty="0">
                <a:latin typeface="ML-Aathira" pitchFamily="82" charset="0"/>
              </a:rPr>
              <a:t>[</a:t>
            </a:r>
            <a:r>
              <a:rPr lang="en-US" sz="3000" b="1" dirty="0" err="1">
                <a:latin typeface="ML-Aathira" pitchFamily="82" charset="0"/>
              </a:rPr>
              <a:t>Xc¯nÂ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Cutimbv¡p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km£yw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Pohn¨hcmWv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33626" y="3429000"/>
            <a:ext cx="4524374" cy="1828801"/>
            <a:chOff x="1447800" y="3429000"/>
            <a:chExt cx="4524374" cy="1828801"/>
          </a:xfrm>
        </p:grpSpPr>
        <p:pic>
          <p:nvPicPr>
            <p:cNvPr id="4098" name="Picture 2" descr="D:\web photo\photo 2013\New_Scan-20100811130153-00001.222130426_std.jpg"/>
            <p:cNvPicPr>
              <a:picLocks noChangeAspect="1" noChangeArrowheads="1"/>
            </p:cNvPicPr>
            <p:nvPr/>
          </p:nvPicPr>
          <p:blipFill>
            <a:blip r:embed="rId2" cstate="print"/>
            <a:srcRect t="3748" b="27990"/>
            <a:stretch>
              <a:fillRect/>
            </a:stretch>
          </p:blipFill>
          <p:spPr bwMode="auto">
            <a:xfrm>
              <a:off x="1447800" y="3429000"/>
              <a:ext cx="1676400" cy="1793748"/>
            </a:xfrm>
            <a:prstGeom prst="rect">
              <a:avLst/>
            </a:prstGeom>
            <a:noFill/>
          </p:spPr>
        </p:pic>
        <p:pic>
          <p:nvPicPr>
            <p:cNvPr id="4099" name="Picture 3" descr="D:\web photo\photo 2013\saintm0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3429000"/>
              <a:ext cx="1498600" cy="1828800"/>
            </a:xfrm>
            <a:prstGeom prst="rect">
              <a:avLst/>
            </a:prstGeom>
            <a:noFill/>
          </p:spPr>
        </p:pic>
        <p:pic>
          <p:nvPicPr>
            <p:cNvPr id="4100" name="Picture 4" descr="D:\web photo\photo 2013\mother_teresa1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429001"/>
              <a:ext cx="1400174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1171</TotalTime>
  <Words>411</Words>
  <Application>Microsoft Office PowerPoint</Application>
  <PresentationFormat>On-screen Show (4:3)</PresentationFormat>
  <Paragraphs>61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239</cp:revision>
  <dcterms:created xsi:type="dcterms:W3CDTF">2013-05-27T18:37:25Z</dcterms:created>
  <dcterms:modified xsi:type="dcterms:W3CDTF">2013-11-21T05:59:37Z</dcterms:modified>
</cp:coreProperties>
</file>